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8" r:id="rId7"/>
    <p:sldId id="267" r:id="rId8"/>
    <p:sldId id="266" r:id="rId9"/>
    <p:sldId id="261" r:id="rId10"/>
    <p:sldId id="262" r:id="rId11"/>
    <p:sldId id="265" r:id="rId12"/>
    <p:sldId id="26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h9kCCE3zx/1t/wco8fLjc4gum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379"/>
  </p:normalViewPr>
  <p:slideViewPr>
    <p:cSldViewPr snapToGrid="0">
      <p:cViewPr varScale="1">
        <p:scale>
          <a:sx n="78" d="100"/>
          <a:sy n="78" d="100"/>
        </p:scale>
        <p:origin x="8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811D9-B02C-4854-9819-5065DE91CAE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50203F9-A47F-44EB-B1F8-68A5F73F4DF4}">
      <dgm:prSet phldrT="[Text]"/>
      <dgm:spPr/>
      <dgm:t>
        <a:bodyPr/>
        <a:lstStyle/>
        <a:p>
          <a:endParaRPr lang="en-ID" dirty="0"/>
        </a:p>
      </dgm:t>
    </dgm:pt>
    <dgm:pt modelId="{EC432E48-9C91-4F83-9B9F-002576798D77}" type="parTrans" cxnId="{84E2EE87-F08D-4D6F-B569-19AEE5609A16}">
      <dgm:prSet/>
      <dgm:spPr/>
      <dgm:t>
        <a:bodyPr/>
        <a:lstStyle/>
        <a:p>
          <a:endParaRPr lang="en-ID"/>
        </a:p>
      </dgm:t>
    </dgm:pt>
    <dgm:pt modelId="{606AFD75-650F-4577-9C20-DE207DD821D0}" type="sibTrans" cxnId="{84E2EE87-F08D-4D6F-B569-19AEE5609A16}">
      <dgm:prSet/>
      <dgm:spPr/>
      <dgm:t>
        <a:bodyPr/>
        <a:lstStyle/>
        <a:p>
          <a:endParaRPr lang="en-ID"/>
        </a:p>
      </dgm:t>
    </dgm:pt>
    <dgm:pt modelId="{6F908B8F-2C2C-40A6-91E0-3F5497A2AE40}">
      <dgm:prSet phldrT="[Text]"/>
      <dgm:spPr/>
      <dgm:t>
        <a:bodyPr/>
        <a:lstStyle/>
        <a:p>
          <a:r>
            <a:rPr lang="en-ID" b="0" i="0" u="none" dirty="0"/>
            <a:t>Adi </a:t>
          </a:r>
          <a:r>
            <a:rPr lang="en-ID" b="0" i="0" u="none" dirty="0" err="1"/>
            <a:t>Suheryadi</a:t>
          </a:r>
          <a:endParaRPr lang="en-ID" dirty="0"/>
        </a:p>
      </dgm:t>
    </dgm:pt>
    <dgm:pt modelId="{F466F966-CCCA-422E-B3B7-DB9BBECB6D49}" type="parTrans" cxnId="{5F951B72-1567-446F-B89B-CCBA4D47BC00}">
      <dgm:prSet/>
      <dgm:spPr/>
      <dgm:t>
        <a:bodyPr/>
        <a:lstStyle/>
        <a:p>
          <a:endParaRPr lang="en-ID"/>
        </a:p>
      </dgm:t>
    </dgm:pt>
    <dgm:pt modelId="{918AF89F-E797-4340-B5B0-93F7823CA434}" type="sibTrans" cxnId="{5F951B72-1567-446F-B89B-CCBA4D47BC00}">
      <dgm:prSet/>
      <dgm:spPr/>
      <dgm:t>
        <a:bodyPr/>
        <a:lstStyle/>
        <a:p>
          <a:endParaRPr lang="en-ID"/>
        </a:p>
      </dgm:t>
    </dgm:pt>
    <dgm:pt modelId="{03F0899C-8304-4D03-8006-6F9DA90E509F}">
      <dgm:prSet phldrT="[Text]"/>
      <dgm:spPr/>
      <dgm:t>
        <a:bodyPr/>
        <a:lstStyle/>
        <a:p>
          <a:r>
            <a:rPr lang="en-ID" b="0" i="0" u="none" dirty="0" err="1"/>
            <a:t>Mochammad</a:t>
          </a:r>
          <a:r>
            <a:rPr lang="en-ID" b="0" i="0" u="none" dirty="0"/>
            <a:t> </a:t>
          </a:r>
          <a:r>
            <a:rPr lang="en-ID" b="0" i="0" u="none" dirty="0" err="1"/>
            <a:t>Revaldi</a:t>
          </a:r>
          <a:r>
            <a:rPr lang="en-ID" b="0" i="0" u="none" dirty="0"/>
            <a:t> </a:t>
          </a:r>
          <a:r>
            <a:rPr lang="en-ID" b="0" i="0" u="none" dirty="0" err="1"/>
            <a:t>Prakha</a:t>
          </a:r>
          <a:r>
            <a:rPr lang="en-ID" b="0" i="0" u="none" dirty="0"/>
            <a:t> </a:t>
          </a:r>
          <a:r>
            <a:rPr lang="en-ID" b="0" i="0" u="none" dirty="0" err="1"/>
            <a:t>Anggara</a:t>
          </a:r>
          <a:endParaRPr lang="en-ID" dirty="0"/>
        </a:p>
      </dgm:t>
    </dgm:pt>
    <dgm:pt modelId="{E1C0FE19-F3F2-4E01-8CD4-5B6576245FF4}" type="parTrans" cxnId="{88933C7F-AD8D-4FC0-8A26-A12A81D9B414}">
      <dgm:prSet/>
      <dgm:spPr/>
      <dgm:t>
        <a:bodyPr/>
        <a:lstStyle/>
        <a:p>
          <a:endParaRPr lang="en-ID"/>
        </a:p>
      </dgm:t>
    </dgm:pt>
    <dgm:pt modelId="{F6F13D5B-86AB-4036-9647-640D8E91F99B}" type="sibTrans" cxnId="{88933C7F-AD8D-4FC0-8A26-A12A81D9B414}">
      <dgm:prSet/>
      <dgm:spPr/>
      <dgm:t>
        <a:bodyPr/>
        <a:lstStyle/>
        <a:p>
          <a:endParaRPr lang="en-ID"/>
        </a:p>
      </dgm:t>
    </dgm:pt>
    <dgm:pt modelId="{E4F29CDE-0D8E-4154-880F-898C904EBC76}">
      <dgm:prSet phldrT="[Text]"/>
      <dgm:spPr/>
      <dgm:t>
        <a:bodyPr/>
        <a:lstStyle/>
        <a:p>
          <a:r>
            <a:rPr lang="en-ID" b="0" i="0" u="none" dirty="0"/>
            <a:t>Teguh Herwanto</a:t>
          </a:r>
          <a:endParaRPr lang="en-ID" dirty="0"/>
        </a:p>
      </dgm:t>
    </dgm:pt>
    <dgm:pt modelId="{70AFF183-85CD-4B71-97AD-3E05EA9E0226}" type="parTrans" cxnId="{62D4EF9F-F7CE-4B51-82A1-6E052EEE1A53}">
      <dgm:prSet/>
      <dgm:spPr/>
      <dgm:t>
        <a:bodyPr/>
        <a:lstStyle/>
        <a:p>
          <a:endParaRPr lang="en-ID"/>
        </a:p>
      </dgm:t>
    </dgm:pt>
    <dgm:pt modelId="{4872BB5A-D4EE-438A-A440-1E8548452C16}" type="sibTrans" cxnId="{62D4EF9F-F7CE-4B51-82A1-6E052EEE1A53}">
      <dgm:prSet/>
      <dgm:spPr/>
      <dgm:t>
        <a:bodyPr/>
        <a:lstStyle/>
        <a:p>
          <a:endParaRPr lang="en-ID"/>
        </a:p>
      </dgm:t>
    </dgm:pt>
    <dgm:pt modelId="{0EA9C1B7-70E9-4965-B9F9-B4E3BDC25E7A}" type="pres">
      <dgm:prSet presAssocID="{328811D9-B02C-4854-9819-5065DE91CA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78AE9A-B44F-440F-8583-2970C912FD9C}" type="pres">
      <dgm:prSet presAssocID="{F50203F9-A47F-44EB-B1F8-68A5F73F4DF4}" presName="Parent" presStyleLbl="node1" presStyleIdx="0" presStyleCnt="2">
        <dgm:presLayoutVars>
          <dgm:chMax val="4"/>
          <dgm:chPref val="3"/>
        </dgm:presLayoutVars>
      </dgm:prSet>
      <dgm:spPr/>
    </dgm:pt>
    <dgm:pt modelId="{76B86B7F-08A1-46CD-B366-3F35C7D4E270}" type="pres">
      <dgm:prSet presAssocID="{6F908B8F-2C2C-40A6-91E0-3F5497A2AE40}" presName="Accent" presStyleLbl="node1" presStyleIdx="1" presStyleCnt="2"/>
      <dgm:spPr/>
    </dgm:pt>
    <dgm:pt modelId="{537D3DC1-915D-4770-8860-45588AACF7BB}" type="pres">
      <dgm:prSet presAssocID="{6F908B8F-2C2C-40A6-91E0-3F5497A2AE40}" presName="Image1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191D135D-A233-41BE-85D4-D6107E4FC7AB}" type="pres">
      <dgm:prSet presAssocID="{6F908B8F-2C2C-40A6-91E0-3F5497A2AE4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342292-F765-46E4-92A0-1F7939054C41}" type="pres">
      <dgm:prSet presAssocID="{03F0899C-8304-4D03-8006-6F9DA90E509F}" presName="Image2" presStyleCnt="0"/>
      <dgm:spPr/>
    </dgm:pt>
    <dgm:pt modelId="{E9C97BF9-6CD1-494E-B035-FBD0E504270E}" type="pres">
      <dgm:prSet presAssocID="{03F0899C-8304-4D03-8006-6F9DA90E509F}" presName="Image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</dgm:spPr>
    </dgm:pt>
    <dgm:pt modelId="{7086D9E7-9D5F-4467-8690-12A2C4674DA4}" type="pres">
      <dgm:prSet presAssocID="{03F0899C-8304-4D03-8006-6F9DA90E50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7E7AEE-85DE-4A14-9355-AD5253A3E4E0}" type="pres">
      <dgm:prSet presAssocID="{E4F29CDE-0D8E-4154-880F-898C904EBC76}" presName="Image3" presStyleCnt="0"/>
      <dgm:spPr/>
    </dgm:pt>
    <dgm:pt modelId="{412C3BEC-6BAA-4757-93D5-1913A29D05B7}" type="pres">
      <dgm:prSet presAssocID="{E4F29CDE-0D8E-4154-880F-898C904EBC76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D2529C-7CF0-4AA6-99CC-B62160578FA9}" type="pres">
      <dgm:prSet presAssocID="{E4F29CDE-0D8E-4154-880F-898C904EBC7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951B72-1567-446F-B89B-CCBA4D47BC00}" srcId="{F50203F9-A47F-44EB-B1F8-68A5F73F4DF4}" destId="{6F908B8F-2C2C-40A6-91E0-3F5497A2AE40}" srcOrd="0" destOrd="0" parTransId="{F466F966-CCCA-422E-B3B7-DB9BBECB6D49}" sibTransId="{918AF89F-E797-4340-B5B0-93F7823CA434}"/>
    <dgm:cxn modelId="{48978E75-0A17-4BD8-96DE-80CC407FCD20}" type="presOf" srcId="{6F908B8F-2C2C-40A6-91E0-3F5497A2AE40}" destId="{191D135D-A233-41BE-85D4-D6107E4FC7AB}" srcOrd="0" destOrd="0" presId="urn:microsoft.com/office/officeart/2011/layout/RadialPictureList"/>
    <dgm:cxn modelId="{88933C7F-AD8D-4FC0-8A26-A12A81D9B414}" srcId="{F50203F9-A47F-44EB-B1F8-68A5F73F4DF4}" destId="{03F0899C-8304-4D03-8006-6F9DA90E509F}" srcOrd="1" destOrd="0" parTransId="{E1C0FE19-F3F2-4E01-8CD4-5B6576245FF4}" sibTransId="{F6F13D5B-86AB-4036-9647-640D8E91F99B}"/>
    <dgm:cxn modelId="{84E2EE87-F08D-4D6F-B569-19AEE5609A16}" srcId="{328811D9-B02C-4854-9819-5065DE91CAE9}" destId="{F50203F9-A47F-44EB-B1F8-68A5F73F4DF4}" srcOrd="0" destOrd="0" parTransId="{EC432E48-9C91-4F83-9B9F-002576798D77}" sibTransId="{606AFD75-650F-4577-9C20-DE207DD821D0}"/>
    <dgm:cxn modelId="{62D4EF9F-F7CE-4B51-82A1-6E052EEE1A53}" srcId="{F50203F9-A47F-44EB-B1F8-68A5F73F4DF4}" destId="{E4F29CDE-0D8E-4154-880F-898C904EBC76}" srcOrd="2" destOrd="0" parTransId="{70AFF183-85CD-4B71-97AD-3E05EA9E0226}" sibTransId="{4872BB5A-D4EE-438A-A440-1E8548452C16}"/>
    <dgm:cxn modelId="{46BC78A9-63F0-49AD-8606-ADD213F2A04F}" type="presOf" srcId="{328811D9-B02C-4854-9819-5065DE91CAE9}" destId="{0EA9C1B7-70E9-4965-B9F9-B4E3BDC25E7A}" srcOrd="0" destOrd="0" presId="urn:microsoft.com/office/officeart/2011/layout/RadialPictureList"/>
    <dgm:cxn modelId="{5D5721B3-E041-463C-9DC5-7CBFCED77AAD}" type="presOf" srcId="{03F0899C-8304-4D03-8006-6F9DA90E509F}" destId="{7086D9E7-9D5F-4467-8690-12A2C4674DA4}" srcOrd="0" destOrd="0" presId="urn:microsoft.com/office/officeart/2011/layout/RadialPictureList"/>
    <dgm:cxn modelId="{7342C2E1-C018-47F8-9ED9-22822BB38CE5}" type="presOf" srcId="{F50203F9-A47F-44EB-B1F8-68A5F73F4DF4}" destId="{BC78AE9A-B44F-440F-8583-2970C912FD9C}" srcOrd="0" destOrd="0" presId="urn:microsoft.com/office/officeart/2011/layout/RadialPictureList"/>
    <dgm:cxn modelId="{137746EE-2D15-4228-9658-0CD010707A0B}" type="presOf" srcId="{E4F29CDE-0D8E-4154-880F-898C904EBC76}" destId="{71D2529C-7CF0-4AA6-99CC-B62160578FA9}" srcOrd="0" destOrd="0" presId="urn:microsoft.com/office/officeart/2011/layout/RadialPictureList"/>
    <dgm:cxn modelId="{5B44F25D-814E-4B51-95EC-A052054000A3}" type="presParOf" srcId="{0EA9C1B7-70E9-4965-B9F9-B4E3BDC25E7A}" destId="{BC78AE9A-B44F-440F-8583-2970C912FD9C}" srcOrd="0" destOrd="0" presId="urn:microsoft.com/office/officeart/2011/layout/RadialPictureList"/>
    <dgm:cxn modelId="{90644967-F893-4DFA-B8BE-DD61146A176D}" type="presParOf" srcId="{0EA9C1B7-70E9-4965-B9F9-B4E3BDC25E7A}" destId="{76B86B7F-08A1-46CD-B366-3F35C7D4E270}" srcOrd="1" destOrd="0" presId="urn:microsoft.com/office/officeart/2011/layout/RadialPictureList"/>
    <dgm:cxn modelId="{A4E54D04-A52F-45C1-B226-3D95820A3435}" type="presParOf" srcId="{0EA9C1B7-70E9-4965-B9F9-B4E3BDC25E7A}" destId="{537D3DC1-915D-4770-8860-45588AACF7BB}" srcOrd="2" destOrd="0" presId="urn:microsoft.com/office/officeart/2011/layout/RadialPictureList"/>
    <dgm:cxn modelId="{E7B09A1C-792D-402F-B492-8F6E8E925EF1}" type="presParOf" srcId="{0EA9C1B7-70E9-4965-B9F9-B4E3BDC25E7A}" destId="{191D135D-A233-41BE-85D4-D6107E4FC7AB}" srcOrd="3" destOrd="0" presId="urn:microsoft.com/office/officeart/2011/layout/RadialPictureList"/>
    <dgm:cxn modelId="{79017EE4-2805-4113-8E86-43D7979ECB4F}" type="presParOf" srcId="{0EA9C1B7-70E9-4965-B9F9-B4E3BDC25E7A}" destId="{E5342292-F765-46E4-92A0-1F7939054C41}" srcOrd="4" destOrd="0" presId="urn:microsoft.com/office/officeart/2011/layout/RadialPictureList"/>
    <dgm:cxn modelId="{DF3A043D-6261-4367-BCC6-146769867C09}" type="presParOf" srcId="{E5342292-F765-46E4-92A0-1F7939054C41}" destId="{E9C97BF9-6CD1-494E-B035-FBD0E504270E}" srcOrd="0" destOrd="0" presId="urn:microsoft.com/office/officeart/2011/layout/RadialPictureList"/>
    <dgm:cxn modelId="{4D1901F5-735C-4298-925C-CAF648C733D4}" type="presParOf" srcId="{0EA9C1B7-70E9-4965-B9F9-B4E3BDC25E7A}" destId="{7086D9E7-9D5F-4467-8690-12A2C4674DA4}" srcOrd="5" destOrd="0" presId="urn:microsoft.com/office/officeart/2011/layout/RadialPictureList"/>
    <dgm:cxn modelId="{5F1B1146-9E74-4AE4-9E24-0D93302D58E1}" type="presParOf" srcId="{0EA9C1B7-70E9-4965-B9F9-B4E3BDC25E7A}" destId="{887E7AEE-85DE-4A14-9355-AD5253A3E4E0}" srcOrd="6" destOrd="0" presId="urn:microsoft.com/office/officeart/2011/layout/RadialPictureList"/>
    <dgm:cxn modelId="{827A8D4A-308D-4FED-9C79-A5A417D70887}" type="presParOf" srcId="{887E7AEE-85DE-4A14-9355-AD5253A3E4E0}" destId="{412C3BEC-6BAA-4757-93D5-1913A29D05B7}" srcOrd="0" destOrd="0" presId="urn:microsoft.com/office/officeart/2011/layout/RadialPictureList"/>
    <dgm:cxn modelId="{1BF69E11-06F3-4146-8FA9-EB16D594963E}" type="presParOf" srcId="{0EA9C1B7-70E9-4965-B9F9-B4E3BDC25E7A}" destId="{71D2529C-7CF0-4AA6-99CC-B62160578FA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D8DC1-54C3-486C-9109-A4B8F1C623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1B2AEE8-EA67-4CD6-8780-650867B99E2B}">
      <dgm:prSet phldrT="[Text]" phldr="1"/>
      <dgm:spPr/>
      <dgm:t>
        <a:bodyPr/>
        <a:lstStyle/>
        <a:p>
          <a:endParaRPr lang="en-ID" dirty="0"/>
        </a:p>
      </dgm:t>
    </dgm:pt>
    <dgm:pt modelId="{42CB7DDA-4761-4BAB-B962-A197253F0E14}" type="parTrans" cxnId="{169F9A8B-B41E-4CC3-9425-36D50BBA608A}">
      <dgm:prSet/>
      <dgm:spPr/>
      <dgm:t>
        <a:bodyPr/>
        <a:lstStyle/>
        <a:p>
          <a:endParaRPr lang="en-ID"/>
        </a:p>
      </dgm:t>
    </dgm:pt>
    <dgm:pt modelId="{6660458E-607A-48FD-A4E4-A91E48FA18F4}" type="sibTrans" cxnId="{169F9A8B-B41E-4CC3-9425-36D50BBA608A}">
      <dgm:prSet/>
      <dgm:spPr/>
      <dgm:t>
        <a:bodyPr/>
        <a:lstStyle/>
        <a:p>
          <a:endParaRPr lang="en-ID"/>
        </a:p>
      </dgm:t>
    </dgm:pt>
    <dgm:pt modelId="{629B5118-22D1-4293-85A8-D86DB3535267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Risk &amp; Issue Management Plan</a:t>
          </a:r>
        </a:p>
        <a:p>
          <a:r>
            <a:rPr lang="en-ID" dirty="0"/>
            <a:t>- </a:t>
          </a:r>
          <a:r>
            <a:rPr lang="en-ID" dirty="0" err="1"/>
            <a:t>Literasi</a:t>
          </a:r>
          <a:r>
            <a:rPr lang="en-ID" dirty="0"/>
            <a:t> paper emotion recognition dan </a:t>
          </a:r>
          <a:r>
            <a:rPr lang="en-ID" dirty="0" err="1"/>
            <a:t>penerapannya</a:t>
          </a:r>
          <a:endParaRPr lang="en-ID" dirty="0"/>
        </a:p>
        <a:p>
          <a:r>
            <a:rPr lang="en-ID" dirty="0"/>
            <a:t>- EDA dan </a:t>
          </a:r>
          <a:r>
            <a:rPr lang="en-ID" dirty="0" err="1"/>
            <a:t>preprocessing</a:t>
          </a:r>
          <a:r>
            <a:rPr lang="en-ID" dirty="0"/>
            <a:t> data</a:t>
          </a:r>
        </a:p>
      </dgm:t>
    </dgm:pt>
    <dgm:pt modelId="{40C24F98-E4B7-4868-9CA5-BBB10934EF85}" type="parTrans" cxnId="{2271318B-173A-40AB-A032-38CDB66ED8B7}">
      <dgm:prSet/>
      <dgm:spPr/>
      <dgm:t>
        <a:bodyPr/>
        <a:lstStyle/>
        <a:p>
          <a:endParaRPr lang="en-ID"/>
        </a:p>
      </dgm:t>
    </dgm:pt>
    <dgm:pt modelId="{729BDC54-31DF-4672-87ED-84CA1953283F}" type="sibTrans" cxnId="{2271318B-173A-40AB-A032-38CDB66ED8B7}">
      <dgm:prSet/>
      <dgm:spPr/>
      <dgm:t>
        <a:bodyPr/>
        <a:lstStyle/>
        <a:p>
          <a:endParaRPr lang="en-ID"/>
        </a:p>
      </dgm:t>
    </dgm:pt>
    <dgm:pt modelId="{532C33D4-DD91-42E3-ADFF-B4BBDFF35320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Executive Summary</a:t>
          </a:r>
        </a:p>
        <a:p>
          <a:r>
            <a:rPr lang="en-ID" dirty="0"/>
            <a:t>- </a:t>
          </a:r>
          <a:r>
            <a:rPr lang="en-ID" dirty="0" err="1"/>
            <a:t>Pencarian</a:t>
          </a:r>
          <a:r>
            <a:rPr lang="en-ID" dirty="0"/>
            <a:t> </a:t>
          </a:r>
          <a:r>
            <a:rPr lang="en-ID" dirty="0" err="1"/>
            <a:t>teori</a:t>
          </a:r>
          <a:r>
            <a:rPr lang="en-ID" dirty="0"/>
            <a:t> </a:t>
          </a:r>
          <a:r>
            <a:rPr lang="en-ID" dirty="0" err="1"/>
            <a:t>emosi</a:t>
          </a:r>
          <a:endParaRPr lang="en-ID" dirty="0"/>
        </a:p>
        <a:p>
          <a:r>
            <a:rPr lang="en-ID" dirty="0"/>
            <a:t>- Trial &amp; Error </a:t>
          </a:r>
          <a:r>
            <a:rPr lang="en-ID" dirty="0" err="1"/>
            <a:t>pemodelan</a:t>
          </a:r>
          <a:endParaRPr lang="en-ID" dirty="0"/>
        </a:p>
      </dgm:t>
    </dgm:pt>
    <dgm:pt modelId="{850EDA9E-4C75-4A7A-B865-B3C362B8E090}" type="parTrans" cxnId="{5720555D-EA4C-4942-A57B-F65D9C5A2253}">
      <dgm:prSet/>
      <dgm:spPr/>
      <dgm:t>
        <a:bodyPr/>
        <a:lstStyle/>
        <a:p>
          <a:endParaRPr lang="en-ID"/>
        </a:p>
      </dgm:t>
    </dgm:pt>
    <dgm:pt modelId="{F6A39875-DCFF-4728-BE2B-E77AA3156FD2}" type="sibTrans" cxnId="{5720555D-EA4C-4942-A57B-F65D9C5A2253}">
      <dgm:prSet/>
      <dgm:spPr/>
      <dgm:t>
        <a:bodyPr/>
        <a:lstStyle/>
        <a:p>
          <a:endParaRPr lang="en-ID"/>
        </a:p>
      </dgm:t>
    </dgm:pt>
    <dgm:pt modelId="{5F57CF99-5E9D-4078-8DDF-F6418E18A44B}" type="pres">
      <dgm:prSet presAssocID="{A27D8DC1-54C3-486C-9109-A4B8F1C623E9}" presName="Name0" presStyleCnt="0">
        <dgm:presLayoutVars>
          <dgm:chMax val="7"/>
          <dgm:chPref val="7"/>
          <dgm:dir/>
        </dgm:presLayoutVars>
      </dgm:prSet>
      <dgm:spPr/>
    </dgm:pt>
    <dgm:pt modelId="{67522864-9A7F-443A-A63A-B0EA4C70DAD9}" type="pres">
      <dgm:prSet presAssocID="{A27D8DC1-54C3-486C-9109-A4B8F1C623E9}" presName="Name1" presStyleCnt="0"/>
      <dgm:spPr/>
    </dgm:pt>
    <dgm:pt modelId="{F6F94276-F479-4660-BB38-F615F2F9D3F1}" type="pres">
      <dgm:prSet presAssocID="{A27D8DC1-54C3-486C-9109-A4B8F1C623E9}" presName="cycle" presStyleCnt="0"/>
      <dgm:spPr/>
    </dgm:pt>
    <dgm:pt modelId="{5E42A886-48A7-4961-8769-4610DCCCFF3D}" type="pres">
      <dgm:prSet presAssocID="{A27D8DC1-54C3-486C-9109-A4B8F1C623E9}" presName="srcNode" presStyleLbl="node1" presStyleIdx="0" presStyleCnt="3"/>
      <dgm:spPr/>
    </dgm:pt>
    <dgm:pt modelId="{CBDCB8AB-0144-428B-9574-E6F9A577A9BE}" type="pres">
      <dgm:prSet presAssocID="{A27D8DC1-54C3-486C-9109-A4B8F1C623E9}" presName="conn" presStyleLbl="parChTrans1D2" presStyleIdx="0" presStyleCnt="1"/>
      <dgm:spPr/>
    </dgm:pt>
    <dgm:pt modelId="{C026A7F6-4B10-4CB0-90E3-6A446D0B5274}" type="pres">
      <dgm:prSet presAssocID="{A27D8DC1-54C3-486C-9109-A4B8F1C623E9}" presName="extraNode" presStyleLbl="node1" presStyleIdx="0" presStyleCnt="3"/>
      <dgm:spPr/>
    </dgm:pt>
    <dgm:pt modelId="{0F8596FC-58F4-4DA2-AE5B-7AED13194280}" type="pres">
      <dgm:prSet presAssocID="{A27D8DC1-54C3-486C-9109-A4B8F1C623E9}" presName="dstNode" presStyleLbl="node1" presStyleIdx="0" presStyleCnt="3"/>
      <dgm:spPr/>
    </dgm:pt>
    <dgm:pt modelId="{0BDB2972-B45A-4D14-B5F2-4C2ECE0364A0}" type="pres">
      <dgm:prSet presAssocID="{B1B2AEE8-EA67-4CD6-8780-650867B99E2B}" presName="text_1" presStyleLbl="node1" presStyleIdx="0" presStyleCnt="3">
        <dgm:presLayoutVars>
          <dgm:bulletEnabled val="1"/>
        </dgm:presLayoutVars>
      </dgm:prSet>
      <dgm:spPr/>
    </dgm:pt>
    <dgm:pt modelId="{9C3C7A3B-896B-472E-BBEB-56C6A0FB1930}" type="pres">
      <dgm:prSet presAssocID="{B1B2AEE8-EA67-4CD6-8780-650867B99E2B}" presName="accent_1" presStyleCnt="0"/>
      <dgm:spPr/>
    </dgm:pt>
    <dgm:pt modelId="{A7018053-5A8E-4464-AD16-B4D15C7E2809}" type="pres">
      <dgm:prSet presAssocID="{B1B2AEE8-EA67-4CD6-8780-650867B99E2B}" presName="accentRepeatNode" presStyleLbl="solidFgAcc1" presStyleIdx="0" presStyleCnt="3"/>
      <dgm:spPr/>
    </dgm:pt>
    <dgm:pt modelId="{70EF24D9-6AEA-4BFC-B340-324385865EDC}" type="pres">
      <dgm:prSet presAssocID="{629B5118-22D1-4293-85A8-D86DB3535267}" presName="text_2" presStyleLbl="node1" presStyleIdx="1" presStyleCnt="3">
        <dgm:presLayoutVars>
          <dgm:bulletEnabled val="1"/>
        </dgm:presLayoutVars>
      </dgm:prSet>
      <dgm:spPr/>
    </dgm:pt>
    <dgm:pt modelId="{004AC85B-E522-4D3C-A97B-78905061B8D6}" type="pres">
      <dgm:prSet presAssocID="{629B5118-22D1-4293-85A8-D86DB3535267}" presName="accent_2" presStyleCnt="0"/>
      <dgm:spPr/>
    </dgm:pt>
    <dgm:pt modelId="{584AF4A7-93B8-4331-B0FF-D0AD8C92BCAF}" type="pres">
      <dgm:prSet presAssocID="{629B5118-22D1-4293-85A8-D86DB3535267}" presName="accentRepeatNode" presStyleLbl="solidFgAcc1" presStyleIdx="1" presStyleCnt="3"/>
      <dgm:spPr/>
    </dgm:pt>
    <dgm:pt modelId="{9DD8AA9D-5FEE-43E9-A169-C05A5E1D5D50}" type="pres">
      <dgm:prSet presAssocID="{532C33D4-DD91-42E3-ADFF-B4BBDFF35320}" presName="text_3" presStyleLbl="node1" presStyleIdx="2" presStyleCnt="3">
        <dgm:presLayoutVars>
          <dgm:bulletEnabled val="1"/>
        </dgm:presLayoutVars>
      </dgm:prSet>
      <dgm:spPr/>
    </dgm:pt>
    <dgm:pt modelId="{420E0A86-D593-4C8A-AA33-2225C0B9B632}" type="pres">
      <dgm:prSet presAssocID="{532C33D4-DD91-42E3-ADFF-B4BBDFF35320}" presName="accent_3" presStyleCnt="0"/>
      <dgm:spPr/>
    </dgm:pt>
    <dgm:pt modelId="{4BB0BAF0-8205-4EE6-B73E-D59559070E69}" type="pres">
      <dgm:prSet presAssocID="{532C33D4-DD91-42E3-ADFF-B4BBDFF35320}" presName="accentRepeatNode" presStyleLbl="solidFgAcc1" presStyleIdx="2" presStyleCnt="3"/>
      <dgm:spPr/>
    </dgm:pt>
  </dgm:ptLst>
  <dgm:cxnLst>
    <dgm:cxn modelId="{CDE1C919-6CFC-44AE-95AC-6202B1D7D8A7}" type="presOf" srcId="{B1B2AEE8-EA67-4CD6-8780-650867B99E2B}" destId="{0BDB2972-B45A-4D14-B5F2-4C2ECE0364A0}" srcOrd="0" destOrd="0" presId="urn:microsoft.com/office/officeart/2008/layout/VerticalCurvedList"/>
    <dgm:cxn modelId="{5720555D-EA4C-4942-A57B-F65D9C5A2253}" srcId="{A27D8DC1-54C3-486C-9109-A4B8F1C623E9}" destId="{532C33D4-DD91-42E3-ADFF-B4BBDFF35320}" srcOrd="2" destOrd="0" parTransId="{850EDA9E-4C75-4A7A-B865-B3C362B8E090}" sibTransId="{F6A39875-DCFF-4728-BE2B-E77AA3156FD2}"/>
    <dgm:cxn modelId="{2271318B-173A-40AB-A032-38CDB66ED8B7}" srcId="{A27D8DC1-54C3-486C-9109-A4B8F1C623E9}" destId="{629B5118-22D1-4293-85A8-D86DB3535267}" srcOrd="1" destOrd="0" parTransId="{40C24F98-E4B7-4868-9CA5-BBB10934EF85}" sibTransId="{729BDC54-31DF-4672-87ED-84CA1953283F}"/>
    <dgm:cxn modelId="{169F9A8B-B41E-4CC3-9425-36D50BBA608A}" srcId="{A27D8DC1-54C3-486C-9109-A4B8F1C623E9}" destId="{B1B2AEE8-EA67-4CD6-8780-650867B99E2B}" srcOrd="0" destOrd="0" parTransId="{42CB7DDA-4761-4BAB-B962-A197253F0E14}" sibTransId="{6660458E-607A-48FD-A4E4-A91E48FA18F4}"/>
    <dgm:cxn modelId="{0B562195-A0B3-4D0D-BC49-50450984AD22}" type="presOf" srcId="{6660458E-607A-48FD-A4E4-A91E48FA18F4}" destId="{CBDCB8AB-0144-428B-9574-E6F9A577A9BE}" srcOrd="0" destOrd="0" presId="urn:microsoft.com/office/officeart/2008/layout/VerticalCurvedList"/>
    <dgm:cxn modelId="{D9C1E995-42DD-4021-95C6-4B5F4361F576}" type="presOf" srcId="{A27D8DC1-54C3-486C-9109-A4B8F1C623E9}" destId="{5F57CF99-5E9D-4078-8DDF-F6418E18A44B}" srcOrd="0" destOrd="0" presId="urn:microsoft.com/office/officeart/2008/layout/VerticalCurvedList"/>
    <dgm:cxn modelId="{917117B2-AF2B-40A5-BFFE-7104578338AF}" type="presOf" srcId="{629B5118-22D1-4293-85A8-D86DB3535267}" destId="{70EF24D9-6AEA-4BFC-B340-324385865EDC}" srcOrd="0" destOrd="0" presId="urn:microsoft.com/office/officeart/2008/layout/VerticalCurvedList"/>
    <dgm:cxn modelId="{67BCBCC7-6690-4C8A-820E-3D3A064E1358}" type="presOf" srcId="{532C33D4-DD91-42E3-ADFF-B4BBDFF35320}" destId="{9DD8AA9D-5FEE-43E9-A169-C05A5E1D5D50}" srcOrd="0" destOrd="0" presId="urn:microsoft.com/office/officeart/2008/layout/VerticalCurvedList"/>
    <dgm:cxn modelId="{DA207CA7-B743-41FA-8624-5F3B0310D246}" type="presParOf" srcId="{5F57CF99-5E9D-4078-8DDF-F6418E18A44B}" destId="{67522864-9A7F-443A-A63A-B0EA4C70DAD9}" srcOrd="0" destOrd="0" presId="urn:microsoft.com/office/officeart/2008/layout/VerticalCurvedList"/>
    <dgm:cxn modelId="{EED2B0C8-A95F-43E1-9C86-02E23ACBCBF9}" type="presParOf" srcId="{67522864-9A7F-443A-A63A-B0EA4C70DAD9}" destId="{F6F94276-F479-4660-BB38-F615F2F9D3F1}" srcOrd="0" destOrd="0" presId="urn:microsoft.com/office/officeart/2008/layout/VerticalCurvedList"/>
    <dgm:cxn modelId="{6E0985FF-1579-4B05-9750-DAA344E57797}" type="presParOf" srcId="{F6F94276-F479-4660-BB38-F615F2F9D3F1}" destId="{5E42A886-48A7-4961-8769-4610DCCCFF3D}" srcOrd="0" destOrd="0" presId="urn:microsoft.com/office/officeart/2008/layout/VerticalCurvedList"/>
    <dgm:cxn modelId="{D573F3CD-00B8-43AF-A0F2-52D17BD2998B}" type="presParOf" srcId="{F6F94276-F479-4660-BB38-F615F2F9D3F1}" destId="{CBDCB8AB-0144-428B-9574-E6F9A577A9BE}" srcOrd="1" destOrd="0" presId="urn:microsoft.com/office/officeart/2008/layout/VerticalCurvedList"/>
    <dgm:cxn modelId="{738231CE-5F94-420F-9158-A0AB03AEA760}" type="presParOf" srcId="{F6F94276-F479-4660-BB38-F615F2F9D3F1}" destId="{C026A7F6-4B10-4CB0-90E3-6A446D0B5274}" srcOrd="2" destOrd="0" presId="urn:microsoft.com/office/officeart/2008/layout/VerticalCurvedList"/>
    <dgm:cxn modelId="{DF7AFF77-9E64-4956-B138-49FDEE42158B}" type="presParOf" srcId="{F6F94276-F479-4660-BB38-F615F2F9D3F1}" destId="{0F8596FC-58F4-4DA2-AE5B-7AED13194280}" srcOrd="3" destOrd="0" presId="urn:microsoft.com/office/officeart/2008/layout/VerticalCurvedList"/>
    <dgm:cxn modelId="{1C79BBC0-2FDF-421A-9EC3-6217BEF6330F}" type="presParOf" srcId="{67522864-9A7F-443A-A63A-B0EA4C70DAD9}" destId="{0BDB2972-B45A-4D14-B5F2-4C2ECE0364A0}" srcOrd="1" destOrd="0" presId="urn:microsoft.com/office/officeart/2008/layout/VerticalCurvedList"/>
    <dgm:cxn modelId="{02587FB7-151A-4485-AB79-B8DBAD2FE4B5}" type="presParOf" srcId="{67522864-9A7F-443A-A63A-B0EA4C70DAD9}" destId="{9C3C7A3B-896B-472E-BBEB-56C6A0FB1930}" srcOrd="2" destOrd="0" presId="urn:microsoft.com/office/officeart/2008/layout/VerticalCurvedList"/>
    <dgm:cxn modelId="{299BFD08-15A2-4AC9-BD59-C3275DACF0BB}" type="presParOf" srcId="{9C3C7A3B-896B-472E-BBEB-56C6A0FB1930}" destId="{A7018053-5A8E-4464-AD16-B4D15C7E2809}" srcOrd="0" destOrd="0" presId="urn:microsoft.com/office/officeart/2008/layout/VerticalCurvedList"/>
    <dgm:cxn modelId="{A8455ADD-81A5-4C37-8CA2-E6C8696DD3E4}" type="presParOf" srcId="{67522864-9A7F-443A-A63A-B0EA4C70DAD9}" destId="{70EF24D9-6AEA-4BFC-B340-324385865EDC}" srcOrd="3" destOrd="0" presId="urn:microsoft.com/office/officeart/2008/layout/VerticalCurvedList"/>
    <dgm:cxn modelId="{428C7E9B-EB9B-4BC2-92B0-5DC91A5DE75F}" type="presParOf" srcId="{67522864-9A7F-443A-A63A-B0EA4C70DAD9}" destId="{004AC85B-E522-4D3C-A97B-78905061B8D6}" srcOrd="4" destOrd="0" presId="urn:microsoft.com/office/officeart/2008/layout/VerticalCurvedList"/>
    <dgm:cxn modelId="{8F45F0CD-CE42-4776-83E9-EB4056CA5B65}" type="presParOf" srcId="{004AC85B-E522-4D3C-A97B-78905061B8D6}" destId="{584AF4A7-93B8-4331-B0FF-D0AD8C92BCAF}" srcOrd="0" destOrd="0" presId="urn:microsoft.com/office/officeart/2008/layout/VerticalCurvedList"/>
    <dgm:cxn modelId="{517B7B36-B125-4BC8-97B9-F702A9869379}" type="presParOf" srcId="{67522864-9A7F-443A-A63A-B0EA4C70DAD9}" destId="{9DD8AA9D-5FEE-43E9-A169-C05A5E1D5D50}" srcOrd="5" destOrd="0" presId="urn:microsoft.com/office/officeart/2008/layout/VerticalCurvedList"/>
    <dgm:cxn modelId="{0CCBAE13-9D5C-4597-B872-3FABC4087CEC}" type="presParOf" srcId="{67522864-9A7F-443A-A63A-B0EA4C70DAD9}" destId="{420E0A86-D593-4C8A-AA33-2225C0B9B632}" srcOrd="6" destOrd="0" presId="urn:microsoft.com/office/officeart/2008/layout/VerticalCurvedList"/>
    <dgm:cxn modelId="{B0964AB7-77A8-46F7-A559-89978B14488D}" type="presParOf" srcId="{420E0A86-D593-4C8A-AA33-2225C0B9B632}" destId="{4BB0BAF0-8205-4EE6-B73E-D59559070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DAD1-2BA2-40DB-ACC1-686E3908D6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3227FCD-1111-4405-80D0-24C2CC1CEE03}">
      <dgm:prSet phldrT="[Text]"/>
      <dgm:spPr/>
      <dgm:t>
        <a:bodyPr/>
        <a:lstStyle/>
        <a:p>
          <a:r>
            <a:rPr lang="en-US" dirty="0"/>
            <a:t>200 target kata</a:t>
          </a:r>
          <a:endParaRPr lang="en-ID" dirty="0"/>
        </a:p>
      </dgm:t>
    </dgm:pt>
    <dgm:pt modelId="{1CD11D66-24BB-4AE3-A85F-891C1B5A9630}" type="parTrans" cxnId="{8F58A3B1-7792-4522-B3A7-15BFFF718AE7}">
      <dgm:prSet/>
      <dgm:spPr/>
      <dgm:t>
        <a:bodyPr/>
        <a:lstStyle/>
        <a:p>
          <a:endParaRPr lang="en-ID"/>
        </a:p>
      </dgm:t>
    </dgm:pt>
    <dgm:pt modelId="{50756C1B-19A8-4381-9294-33D32F20B0DF}" type="sibTrans" cxnId="{8F58A3B1-7792-4522-B3A7-15BFFF718AE7}">
      <dgm:prSet/>
      <dgm:spPr/>
      <dgm:t>
        <a:bodyPr/>
        <a:lstStyle/>
        <a:p>
          <a:r>
            <a:rPr lang="en-ID" b="0" i="0" dirty="0" err="1"/>
            <a:t>ucapan</a:t>
          </a:r>
          <a:r>
            <a:rPr lang="en-ID" b="0" i="0" dirty="0"/>
            <a:t> "Say the word _____' </a:t>
          </a:r>
          <a:endParaRPr lang="en-ID" dirty="0"/>
        </a:p>
      </dgm:t>
    </dgm:pt>
    <dgm:pt modelId="{B0F52F50-86DF-4B5B-B740-F53AD126AA38}">
      <dgm:prSet phldrT="[Text]"/>
      <dgm:spPr/>
      <dgm:t>
        <a:bodyPr/>
        <a:lstStyle/>
        <a:p>
          <a:r>
            <a:rPr lang="en-ID" b="0" i="0" dirty="0" err="1"/>
            <a:t>Diucapkan</a:t>
          </a:r>
          <a:r>
            <a:rPr lang="en-ID" b="0" i="0" dirty="0"/>
            <a:t> </a:t>
          </a:r>
          <a:r>
            <a:rPr lang="en-ID" b="0" i="0" dirty="0" err="1"/>
            <a:t>dengan</a:t>
          </a:r>
          <a:r>
            <a:rPr lang="en-ID" b="0" i="0" dirty="0"/>
            <a:t> 7 </a:t>
          </a:r>
          <a:r>
            <a:rPr lang="en-ID" b="0" i="0" dirty="0" err="1"/>
            <a:t>emosi</a:t>
          </a:r>
          <a:r>
            <a:rPr lang="en-ID" b="0" i="0" dirty="0"/>
            <a:t> </a:t>
          </a:r>
          <a:r>
            <a:rPr lang="en-ID" b="0" i="0" dirty="0" err="1"/>
            <a:t>berbeda</a:t>
          </a:r>
          <a:endParaRPr lang="en-ID" dirty="0"/>
        </a:p>
      </dgm:t>
    </dgm:pt>
    <dgm:pt modelId="{899FF21F-E4C5-4440-BDC3-39437BA81CDD}" type="parTrans" cxnId="{179C8AFD-12F7-4D3C-B411-EC4676528D77}">
      <dgm:prSet/>
      <dgm:spPr/>
      <dgm:t>
        <a:bodyPr/>
        <a:lstStyle/>
        <a:p>
          <a:endParaRPr lang="en-ID"/>
        </a:p>
      </dgm:t>
    </dgm:pt>
    <dgm:pt modelId="{1E30DFBB-B445-4541-A0E3-D0D957E6B961}" type="sibTrans" cxnId="{179C8AFD-12F7-4D3C-B411-EC4676528D77}">
      <dgm:prSet/>
      <dgm:spPr/>
      <dgm:t>
        <a:bodyPr/>
        <a:lstStyle/>
        <a:p>
          <a:endParaRPr lang="en-ID"/>
        </a:p>
      </dgm:t>
    </dgm:pt>
    <dgm:pt modelId="{FAB23D5F-CE1A-4DBC-9F30-4D2B7B583BCD}">
      <dgm:prSet phldrT="[Text]"/>
      <dgm:spPr/>
      <dgm:t>
        <a:bodyPr/>
        <a:lstStyle/>
        <a:p>
          <a:r>
            <a:rPr lang="en-US" b="0" i="0" dirty="0" err="1"/>
            <a:t>usia</a:t>
          </a:r>
          <a:r>
            <a:rPr lang="en-US" b="0" i="0" dirty="0"/>
            <a:t> 26 dan 64 </a:t>
          </a:r>
          <a:r>
            <a:rPr lang="en-US" b="0" i="0" dirty="0" err="1"/>
            <a:t>tahun</a:t>
          </a:r>
          <a:endParaRPr lang="en-ID" dirty="0"/>
        </a:p>
      </dgm:t>
    </dgm:pt>
    <dgm:pt modelId="{28FD38E4-D1C1-47A7-BC22-7F81B33B96BA}" type="parTrans" cxnId="{5F542D50-91B3-4CAE-9A65-6760298228DA}">
      <dgm:prSet/>
      <dgm:spPr/>
      <dgm:t>
        <a:bodyPr/>
        <a:lstStyle/>
        <a:p>
          <a:endParaRPr lang="en-ID"/>
        </a:p>
      </dgm:t>
    </dgm:pt>
    <dgm:pt modelId="{9D1702A8-66C2-446B-84ED-D950BAC2E0A0}" type="sibTrans" cxnId="{5F542D50-91B3-4CAE-9A65-6760298228DA}">
      <dgm:prSet/>
      <dgm:spPr/>
      <dgm:t>
        <a:bodyPr/>
        <a:lstStyle/>
        <a:p>
          <a:r>
            <a:rPr lang="en-US" b="0" i="0" dirty="0"/>
            <a:t>university educated, and have musical training</a:t>
          </a:r>
          <a:endParaRPr lang="en-ID" dirty="0"/>
        </a:p>
      </dgm:t>
    </dgm:pt>
    <dgm:pt modelId="{0ECBFB9E-70AE-49FC-92D5-E128E49096E1}">
      <dgm:prSet phldrT="[Text]"/>
      <dgm:spPr/>
      <dgm:t>
        <a:bodyPr/>
        <a:lstStyle/>
        <a:p>
          <a:r>
            <a:rPr lang="en-US" dirty="0"/>
            <a:t>2 (</a:t>
          </a:r>
          <a:r>
            <a:rPr lang="en-US" dirty="0" err="1"/>
            <a:t>dua</a:t>
          </a:r>
          <a:r>
            <a:rPr lang="en-US" dirty="0"/>
            <a:t>) </a:t>
          </a:r>
          <a:r>
            <a:rPr lang="en-US" dirty="0" err="1"/>
            <a:t>penutur</a:t>
          </a:r>
          <a:r>
            <a:rPr lang="en-US" dirty="0"/>
            <a:t> kata  </a:t>
          </a:r>
          <a:r>
            <a:rPr lang="en-US" dirty="0" err="1"/>
            <a:t>perempuan</a:t>
          </a:r>
          <a:endParaRPr lang="en-ID" dirty="0"/>
        </a:p>
      </dgm:t>
    </dgm:pt>
    <dgm:pt modelId="{7C29CFFF-3048-4336-A1E2-87ACF1F3518A}" type="parTrans" cxnId="{B10A87EC-BA0D-44D2-9856-FAD437A92859}">
      <dgm:prSet/>
      <dgm:spPr/>
      <dgm:t>
        <a:bodyPr/>
        <a:lstStyle/>
        <a:p>
          <a:endParaRPr lang="en-ID"/>
        </a:p>
      </dgm:t>
    </dgm:pt>
    <dgm:pt modelId="{BC1CBE29-1BC0-4264-9813-73E5735685A3}" type="sibTrans" cxnId="{B10A87EC-BA0D-44D2-9856-FAD437A92859}">
      <dgm:prSet/>
      <dgm:spPr/>
      <dgm:t>
        <a:bodyPr/>
        <a:lstStyle/>
        <a:p>
          <a:endParaRPr lang="en-ID"/>
        </a:p>
      </dgm:t>
    </dgm:pt>
    <dgm:pt modelId="{2F574D69-8C15-4D01-9BF4-FC9F93F2C174}">
      <dgm:prSet phldrT="[Text]"/>
      <dgm:spPr/>
      <dgm:t>
        <a:bodyPr/>
        <a:lstStyle/>
        <a:p>
          <a:r>
            <a:rPr lang="en-US" dirty="0"/>
            <a:t>2800 file audio</a:t>
          </a:r>
          <a:endParaRPr lang="en-ID" dirty="0"/>
        </a:p>
      </dgm:t>
    </dgm:pt>
    <dgm:pt modelId="{11280FC1-B38E-4C07-BD3F-636A9DC90CEC}" type="parTrans" cxnId="{F831BBC5-9523-4636-A177-87F02243249E}">
      <dgm:prSet/>
      <dgm:spPr/>
      <dgm:t>
        <a:bodyPr/>
        <a:lstStyle/>
        <a:p>
          <a:endParaRPr lang="en-ID"/>
        </a:p>
      </dgm:t>
    </dgm:pt>
    <dgm:pt modelId="{5983F8B9-FAE6-4897-89DD-55867D2F3A94}" type="sibTrans" cxnId="{F831BBC5-9523-4636-A177-87F02243249E}">
      <dgm:prSet/>
      <dgm:spPr/>
      <dgm:t>
        <a:bodyPr/>
        <a:lstStyle/>
        <a:p>
          <a:r>
            <a:rPr lang="en-US" dirty="0"/>
            <a:t>14 folder</a:t>
          </a:r>
          <a:endParaRPr lang="en-ID" dirty="0"/>
        </a:p>
      </dgm:t>
    </dgm:pt>
    <dgm:pt modelId="{763D6104-92D8-474E-8D0C-E98F1D75B5EE}">
      <dgm:prSet phldrT="[Text]"/>
      <dgm:spPr/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939BBF77-721C-437D-BACF-80540292BC0F}" type="parTrans" cxnId="{FDB95998-3190-4D4A-BB94-DA19D621496B}">
      <dgm:prSet/>
      <dgm:spPr/>
      <dgm:t>
        <a:bodyPr/>
        <a:lstStyle/>
        <a:p>
          <a:endParaRPr lang="en-ID"/>
        </a:p>
      </dgm:t>
    </dgm:pt>
    <dgm:pt modelId="{D5BB7095-7052-4312-89E8-AD4223D23806}" type="sibTrans" cxnId="{FDB95998-3190-4D4A-BB94-DA19D621496B}">
      <dgm:prSet/>
      <dgm:spPr/>
      <dgm:t>
        <a:bodyPr/>
        <a:lstStyle/>
        <a:p>
          <a:endParaRPr lang="en-ID"/>
        </a:p>
      </dgm:t>
    </dgm:pt>
    <dgm:pt modelId="{A1429A96-6834-48E4-BBBB-AFA4A1851D6B}" type="pres">
      <dgm:prSet presAssocID="{C649DAD1-2BA2-40DB-ACC1-686E3908D6FA}" presName="Name0" presStyleCnt="0">
        <dgm:presLayoutVars>
          <dgm:chMax/>
          <dgm:chPref/>
          <dgm:dir/>
          <dgm:animLvl val="lvl"/>
        </dgm:presLayoutVars>
      </dgm:prSet>
      <dgm:spPr/>
    </dgm:pt>
    <dgm:pt modelId="{BF6CF272-7BF7-4D67-9A0A-6CBE354221AC}" type="pres">
      <dgm:prSet presAssocID="{23227FCD-1111-4405-80D0-24C2CC1CEE03}" presName="composite" presStyleCnt="0"/>
      <dgm:spPr/>
    </dgm:pt>
    <dgm:pt modelId="{DB5A3CA8-B172-42E0-9E02-00D99A7B2B93}" type="pres">
      <dgm:prSet presAssocID="{23227FCD-1111-4405-80D0-24C2CC1CEE0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7DAA0E0-1E6A-450E-BC41-BD93144AF703}" type="pres">
      <dgm:prSet presAssocID="{23227FCD-1111-4405-80D0-24C2CC1CEE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01F748A-0A96-4DA7-AB43-482B4D0BB089}" type="pres">
      <dgm:prSet presAssocID="{23227FCD-1111-4405-80D0-24C2CC1CEE03}" presName="BalanceSpacing" presStyleCnt="0"/>
      <dgm:spPr/>
    </dgm:pt>
    <dgm:pt modelId="{C73A0A46-319F-4364-8C16-654ACB0AFFCD}" type="pres">
      <dgm:prSet presAssocID="{23227FCD-1111-4405-80D0-24C2CC1CEE03}" presName="BalanceSpacing1" presStyleCnt="0"/>
      <dgm:spPr/>
    </dgm:pt>
    <dgm:pt modelId="{0E213931-18A5-4FEC-9D17-2D03954F5FF5}" type="pres">
      <dgm:prSet presAssocID="{50756C1B-19A8-4381-9294-33D32F20B0DF}" presName="Accent1Text" presStyleLbl="node1" presStyleIdx="1" presStyleCnt="6"/>
      <dgm:spPr/>
    </dgm:pt>
    <dgm:pt modelId="{4F1B9E72-54E6-4F01-9F5A-9A143EA11ECB}" type="pres">
      <dgm:prSet presAssocID="{50756C1B-19A8-4381-9294-33D32F20B0DF}" presName="spaceBetweenRectangles" presStyleCnt="0"/>
      <dgm:spPr/>
    </dgm:pt>
    <dgm:pt modelId="{CF12D0B7-CB48-4251-8F59-B1300452ABBE}" type="pres">
      <dgm:prSet presAssocID="{FAB23D5F-CE1A-4DBC-9F30-4D2B7B583BCD}" presName="composite" presStyleCnt="0"/>
      <dgm:spPr/>
    </dgm:pt>
    <dgm:pt modelId="{B7D94E48-330A-42B4-94D5-B38E5CCFE9DB}" type="pres">
      <dgm:prSet presAssocID="{FAB23D5F-CE1A-4DBC-9F30-4D2B7B583BC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0FA96E0-CB60-4810-AE9D-0AF0E5E4AEC4}" type="pres">
      <dgm:prSet presAssocID="{FAB23D5F-CE1A-4DBC-9F30-4D2B7B583BC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361C30-02F7-48DC-8611-F0BDAAEFAC88}" type="pres">
      <dgm:prSet presAssocID="{FAB23D5F-CE1A-4DBC-9F30-4D2B7B583BCD}" presName="BalanceSpacing" presStyleCnt="0"/>
      <dgm:spPr/>
    </dgm:pt>
    <dgm:pt modelId="{DC11BB20-9A8C-4DCA-8454-EC4A020221F2}" type="pres">
      <dgm:prSet presAssocID="{FAB23D5F-CE1A-4DBC-9F30-4D2B7B583BCD}" presName="BalanceSpacing1" presStyleCnt="0"/>
      <dgm:spPr/>
    </dgm:pt>
    <dgm:pt modelId="{7DEF5B36-6895-490D-81CD-573DE47EADA0}" type="pres">
      <dgm:prSet presAssocID="{9D1702A8-66C2-446B-84ED-D950BAC2E0A0}" presName="Accent1Text" presStyleLbl="node1" presStyleIdx="3" presStyleCnt="6"/>
      <dgm:spPr/>
    </dgm:pt>
    <dgm:pt modelId="{5D748D15-B6F4-44A7-9051-93DDA1F941F3}" type="pres">
      <dgm:prSet presAssocID="{9D1702A8-66C2-446B-84ED-D950BAC2E0A0}" presName="spaceBetweenRectangles" presStyleCnt="0"/>
      <dgm:spPr/>
    </dgm:pt>
    <dgm:pt modelId="{A8D521FF-8751-4E38-88E3-B435F63A60C8}" type="pres">
      <dgm:prSet presAssocID="{2F574D69-8C15-4D01-9BF4-FC9F93F2C174}" presName="composite" presStyleCnt="0"/>
      <dgm:spPr/>
    </dgm:pt>
    <dgm:pt modelId="{F912DAD9-673A-408D-BEF4-5B392251D12D}" type="pres">
      <dgm:prSet presAssocID="{2F574D69-8C15-4D01-9BF4-FC9F93F2C17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42E621D-4C8C-4A42-90E9-F12F13C16B5D}" type="pres">
      <dgm:prSet presAssocID="{2F574D69-8C15-4D01-9BF4-FC9F93F2C17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A6EF6F-4A8C-4BF4-9F86-E1176C15CEF2}" type="pres">
      <dgm:prSet presAssocID="{2F574D69-8C15-4D01-9BF4-FC9F93F2C174}" presName="BalanceSpacing" presStyleCnt="0"/>
      <dgm:spPr/>
    </dgm:pt>
    <dgm:pt modelId="{9EAD01A9-5D96-4A93-A2AD-00B4E26A19AA}" type="pres">
      <dgm:prSet presAssocID="{2F574D69-8C15-4D01-9BF4-FC9F93F2C174}" presName="BalanceSpacing1" presStyleCnt="0"/>
      <dgm:spPr/>
    </dgm:pt>
    <dgm:pt modelId="{9CA39E9D-8CBE-4281-AC22-F377DC6F752C}" type="pres">
      <dgm:prSet presAssocID="{5983F8B9-FAE6-4897-89DD-55867D2F3A94}" presName="Accent1Text" presStyleLbl="node1" presStyleIdx="5" presStyleCnt="6"/>
      <dgm:spPr/>
    </dgm:pt>
  </dgm:ptLst>
  <dgm:cxnLst>
    <dgm:cxn modelId="{FEA5D101-336B-4FC3-A077-B6BA96505C32}" type="presOf" srcId="{763D6104-92D8-474E-8D0C-E98F1D75B5EE}" destId="{242E621D-4C8C-4A42-90E9-F12F13C16B5D}" srcOrd="0" destOrd="0" presId="urn:microsoft.com/office/officeart/2008/layout/AlternatingHexagons"/>
    <dgm:cxn modelId="{B2CD292B-7B10-4F20-8539-E398BB586AC3}" type="presOf" srcId="{9D1702A8-66C2-446B-84ED-D950BAC2E0A0}" destId="{7DEF5B36-6895-490D-81CD-573DE47EADA0}" srcOrd="0" destOrd="0" presId="urn:microsoft.com/office/officeart/2008/layout/AlternatingHexagons"/>
    <dgm:cxn modelId="{FCB23A34-FE3E-4743-9A2E-9ADB056BF39C}" type="presOf" srcId="{B0F52F50-86DF-4B5B-B740-F53AD126AA38}" destId="{F7DAA0E0-1E6A-450E-BC41-BD93144AF703}" srcOrd="0" destOrd="0" presId="urn:microsoft.com/office/officeart/2008/layout/AlternatingHexagons"/>
    <dgm:cxn modelId="{5F542D50-91B3-4CAE-9A65-6760298228DA}" srcId="{C649DAD1-2BA2-40DB-ACC1-686E3908D6FA}" destId="{FAB23D5F-CE1A-4DBC-9F30-4D2B7B583BCD}" srcOrd="1" destOrd="0" parTransId="{28FD38E4-D1C1-47A7-BC22-7F81B33B96BA}" sibTransId="{9D1702A8-66C2-446B-84ED-D950BAC2E0A0}"/>
    <dgm:cxn modelId="{C13E0778-0706-49B5-8267-40767BC8E3A5}" type="presOf" srcId="{FAB23D5F-CE1A-4DBC-9F30-4D2B7B583BCD}" destId="{B7D94E48-330A-42B4-94D5-B38E5CCFE9DB}" srcOrd="0" destOrd="0" presId="urn:microsoft.com/office/officeart/2008/layout/AlternatingHexagons"/>
    <dgm:cxn modelId="{C4B56898-FC8A-4FFE-9F9F-F1AFB559D7B0}" type="presOf" srcId="{2F574D69-8C15-4D01-9BF4-FC9F93F2C174}" destId="{F912DAD9-673A-408D-BEF4-5B392251D12D}" srcOrd="0" destOrd="0" presId="urn:microsoft.com/office/officeart/2008/layout/AlternatingHexagons"/>
    <dgm:cxn modelId="{FDB95998-3190-4D4A-BB94-DA19D621496B}" srcId="{2F574D69-8C15-4D01-9BF4-FC9F93F2C174}" destId="{763D6104-92D8-474E-8D0C-E98F1D75B5EE}" srcOrd="0" destOrd="0" parTransId="{939BBF77-721C-437D-BACF-80540292BC0F}" sibTransId="{D5BB7095-7052-4312-89E8-AD4223D23806}"/>
    <dgm:cxn modelId="{A3849AA5-415C-4B65-A77F-18D052C252E0}" type="presOf" srcId="{C649DAD1-2BA2-40DB-ACC1-686E3908D6FA}" destId="{A1429A96-6834-48E4-BBBB-AFA4A1851D6B}" srcOrd="0" destOrd="0" presId="urn:microsoft.com/office/officeart/2008/layout/AlternatingHexagons"/>
    <dgm:cxn modelId="{CCC996AC-03C5-40F9-B590-A8068F225022}" type="presOf" srcId="{23227FCD-1111-4405-80D0-24C2CC1CEE03}" destId="{DB5A3CA8-B172-42E0-9E02-00D99A7B2B93}" srcOrd="0" destOrd="0" presId="urn:microsoft.com/office/officeart/2008/layout/AlternatingHexagons"/>
    <dgm:cxn modelId="{8F58A3B1-7792-4522-B3A7-15BFFF718AE7}" srcId="{C649DAD1-2BA2-40DB-ACC1-686E3908D6FA}" destId="{23227FCD-1111-4405-80D0-24C2CC1CEE03}" srcOrd="0" destOrd="0" parTransId="{1CD11D66-24BB-4AE3-A85F-891C1B5A9630}" sibTransId="{50756C1B-19A8-4381-9294-33D32F20B0DF}"/>
    <dgm:cxn modelId="{E838F0C4-EAA4-44E9-A25A-EB8AAC66D9C8}" type="presOf" srcId="{50756C1B-19A8-4381-9294-33D32F20B0DF}" destId="{0E213931-18A5-4FEC-9D17-2D03954F5FF5}" srcOrd="0" destOrd="0" presId="urn:microsoft.com/office/officeart/2008/layout/AlternatingHexagons"/>
    <dgm:cxn modelId="{F831BBC5-9523-4636-A177-87F02243249E}" srcId="{C649DAD1-2BA2-40DB-ACC1-686E3908D6FA}" destId="{2F574D69-8C15-4D01-9BF4-FC9F93F2C174}" srcOrd="2" destOrd="0" parTransId="{11280FC1-B38E-4C07-BD3F-636A9DC90CEC}" sibTransId="{5983F8B9-FAE6-4897-89DD-55867D2F3A94}"/>
    <dgm:cxn modelId="{11F79DC7-D501-45DA-A3BE-8F637D9EC436}" type="presOf" srcId="{5983F8B9-FAE6-4897-89DD-55867D2F3A94}" destId="{9CA39E9D-8CBE-4281-AC22-F377DC6F752C}" srcOrd="0" destOrd="0" presId="urn:microsoft.com/office/officeart/2008/layout/AlternatingHexagons"/>
    <dgm:cxn modelId="{8AEED6E8-9F0F-4A64-92E4-1595421B8186}" type="presOf" srcId="{0ECBFB9E-70AE-49FC-92D5-E128E49096E1}" destId="{C0FA96E0-CB60-4810-AE9D-0AF0E5E4AEC4}" srcOrd="0" destOrd="0" presId="urn:microsoft.com/office/officeart/2008/layout/AlternatingHexagons"/>
    <dgm:cxn modelId="{B10A87EC-BA0D-44D2-9856-FAD437A92859}" srcId="{FAB23D5F-CE1A-4DBC-9F30-4D2B7B583BCD}" destId="{0ECBFB9E-70AE-49FC-92D5-E128E49096E1}" srcOrd="0" destOrd="0" parTransId="{7C29CFFF-3048-4336-A1E2-87ACF1F3518A}" sibTransId="{BC1CBE29-1BC0-4264-9813-73E5735685A3}"/>
    <dgm:cxn modelId="{179C8AFD-12F7-4D3C-B411-EC4676528D77}" srcId="{23227FCD-1111-4405-80D0-24C2CC1CEE03}" destId="{B0F52F50-86DF-4B5B-B740-F53AD126AA38}" srcOrd="0" destOrd="0" parTransId="{899FF21F-E4C5-4440-BDC3-39437BA81CDD}" sibTransId="{1E30DFBB-B445-4541-A0E3-D0D957E6B961}"/>
    <dgm:cxn modelId="{9520C935-9F44-4F40-B80E-554DDAF831FE}" type="presParOf" srcId="{A1429A96-6834-48E4-BBBB-AFA4A1851D6B}" destId="{BF6CF272-7BF7-4D67-9A0A-6CBE354221AC}" srcOrd="0" destOrd="0" presId="urn:microsoft.com/office/officeart/2008/layout/AlternatingHexagons"/>
    <dgm:cxn modelId="{F9E58A76-CAC8-4E31-B64D-0F73B87FDE4D}" type="presParOf" srcId="{BF6CF272-7BF7-4D67-9A0A-6CBE354221AC}" destId="{DB5A3CA8-B172-42E0-9E02-00D99A7B2B93}" srcOrd="0" destOrd="0" presId="urn:microsoft.com/office/officeart/2008/layout/AlternatingHexagons"/>
    <dgm:cxn modelId="{8AFE7D97-DF15-45E3-BE5C-A6E5BB53B9EA}" type="presParOf" srcId="{BF6CF272-7BF7-4D67-9A0A-6CBE354221AC}" destId="{F7DAA0E0-1E6A-450E-BC41-BD93144AF703}" srcOrd="1" destOrd="0" presId="urn:microsoft.com/office/officeart/2008/layout/AlternatingHexagons"/>
    <dgm:cxn modelId="{012625D0-0ECB-4BFE-B6F0-875BF30E2FE9}" type="presParOf" srcId="{BF6CF272-7BF7-4D67-9A0A-6CBE354221AC}" destId="{001F748A-0A96-4DA7-AB43-482B4D0BB089}" srcOrd="2" destOrd="0" presId="urn:microsoft.com/office/officeart/2008/layout/AlternatingHexagons"/>
    <dgm:cxn modelId="{C7D4981A-74C2-4648-9FCD-67F6FB5F9555}" type="presParOf" srcId="{BF6CF272-7BF7-4D67-9A0A-6CBE354221AC}" destId="{C73A0A46-319F-4364-8C16-654ACB0AFFCD}" srcOrd="3" destOrd="0" presId="urn:microsoft.com/office/officeart/2008/layout/AlternatingHexagons"/>
    <dgm:cxn modelId="{840288F4-7E40-45EE-8BE6-C341D27C9DFB}" type="presParOf" srcId="{BF6CF272-7BF7-4D67-9A0A-6CBE354221AC}" destId="{0E213931-18A5-4FEC-9D17-2D03954F5FF5}" srcOrd="4" destOrd="0" presId="urn:microsoft.com/office/officeart/2008/layout/AlternatingHexagons"/>
    <dgm:cxn modelId="{C1346FAB-1535-473B-9DF0-FD51D9520AEA}" type="presParOf" srcId="{A1429A96-6834-48E4-BBBB-AFA4A1851D6B}" destId="{4F1B9E72-54E6-4F01-9F5A-9A143EA11ECB}" srcOrd="1" destOrd="0" presId="urn:microsoft.com/office/officeart/2008/layout/AlternatingHexagons"/>
    <dgm:cxn modelId="{97A1D280-201A-4CA5-B95A-23CE6325AF76}" type="presParOf" srcId="{A1429A96-6834-48E4-BBBB-AFA4A1851D6B}" destId="{CF12D0B7-CB48-4251-8F59-B1300452ABBE}" srcOrd="2" destOrd="0" presId="urn:microsoft.com/office/officeart/2008/layout/AlternatingHexagons"/>
    <dgm:cxn modelId="{5C4689CF-C8FF-4185-ADC7-00F4DB9765ED}" type="presParOf" srcId="{CF12D0B7-CB48-4251-8F59-B1300452ABBE}" destId="{B7D94E48-330A-42B4-94D5-B38E5CCFE9DB}" srcOrd="0" destOrd="0" presId="urn:microsoft.com/office/officeart/2008/layout/AlternatingHexagons"/>
    <dgm:cxn modelId="{8173A21B-273D-492A-9DE6-9993AD81BA47}" type="presParOf" srcId="{CF12D0B7-CB48-4251-8F59-B1300452ABBE}" destId="{C0FA96E0-CB60-4810-AE9D-0AF0E5E4AEC4}" srcOrd="1" destOrd="0" presId="urn:microsoft.com/office/officeart/2008/layout/AlternatingHexagons"/>
    <dgm:cxn modelId="{6E82DBC9-5CD3-4CAD-9AFF-4A576F65B7D1}" type="presParOf" srcId="{CF12D0B7-CB48-4251-8F59-B1300452ABBE}" destId="{D4361C30-02F7-48DC-8611-F0BDAAEFAC88}" srcOrd="2" destOrd="0" presId="urn:microsoft.com/office/officeart/2008/layout/AlternatingHexagons"/>
    <dgm:cxn modelId="{DFA76812-BC1D-4AD6-9616-33A19484750D}" type="presParOf" srcId="{CF12D0B7-CB48-4251-8F59-B1300452ABBE}" destId="{DC11BB20-9A8C-4DCA-8454-EC4A020221F2}" srcOrd="3" destOrd="0" presId="urn:microsoft.com/office/officeart/2008/layout/AlternatingHexagons"/>
    <dgm:cxn modelId="{1BCE535F-9E73-4E6C-9221-FA8CFC1AB47A}" type="presParOf" srcId="{CF12D0B7-CB48-4251-8F59-B1300452ABBE}" destId="{7DEF5B36-6895-490D-81CD-573DE47EADA0}" srcOrd="4" destOrd="0" presId="urn:microsoft.com/office/officeart/2008/layout/AlternatingHexagons"/>
    <dgm:cxn modelId="{93F7B70C-427C-42D4-8E8F-8708564019AD}" type="presParOf" srcId="{A1429A96-6834-48E4-BBBB-AFA4A1851D6B}" destId="{5D748D15-B6F4-44A7-9051-93DDA1F941F3}" srcOrd="3" destOrd="0" presId="urn:microsoft.com/office/officeart/2008/layout/AlternatingHexagons"/>
    <dgm:cxn modelId="{05156A10-39FE-4658-AA51-7E1EEB71FF74}" type="presParOf" srcId="{A1429A96-6834-48E4-BBBB-AFA4A1851D6B}" destId="{A8D521FF-8751-4E38-88E3-B435F63A60C8}" srcOrd="4" destOrd="0" presId="urn:microsoft.com/office/officeart/2008/layout/AlternatingHexagons"/>
    <dgm:cxn modelId="{8418F74E-CCD3-4DB1-B5A6-3FAA1FF63670}" type="presParOf" srcId="{A8D521FF-8751-4E38-88E3-B435F63A60C8}" destId="{F912DAD9-673A-408D-BEF4-5B392251D12D}" srcOrd="0" destOrd="0" presId="urn:microsoft.com/office/officeart/2008/layout/AlternatingHexagons"/>
    <dgm:cxn modelId="{40F5234B-72DB-4EDE-8031-624A4F51EBA8}" type="presParOf" srcId="{A8D521FF-8751-4E38-88E3-B435F63A60C8}" destId="{242E621D-4C8C-4A42-90E9-F12F13C16B5D}" srcOrd="1" destOrd="0" presId="urn:microsoft.com/office/officeart/2008/layout/AlternatingHexagons"/>
    <dgm:cxn modelId="{92345041-60F1-48D1-93F3-F53DDE4F7D97}" type="presParOf" srcId="{A8D521FF-8751-4E38-88E3-B435F63A60C8}" destId="{86A6EF6F-4A8C-4BF4-9F86-E1176C15CEF2}" srcOrd="2" destOrd="0" presId="urn:microsoft.com/office/officeart/2008/layout/AlternatingHexagons"/>
    <dgm:cxn modelId="{77F3EB1E-42B2-4A76-B52B-6C1FFB1196C9}" type="presParOf" srcId="{A8D521FF-8751-4E38-88E3-B435F63A60C8}" destId="{9EAD01A9-5D96-4A93-A2AD-00B4E26A19AA}" srcOrd="3" destOrd="0" presId="urn:microsoft.com/office/officeart/2008/layout/AlternatingHexagons"/>
    <dgm:cxn modelId="{9D54C848-75E4-47DE-AAE2-9479B9FC7823}" type="presParOf" srcId="{A8D521FF-8751-4E38-88E3-B435F63A60C8}" destId="{9CA39E9D-8CBE-4281-AC22-F377DC6F75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AE9A-B44F-440F-8583-2970C912FD9C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1439440" y="1358570"/>
        <a:ext cx="1367517" cy="1367585"/>
      </dsp:txXfrm>
    </dsp:sp>
    <dsp:sp modelId="{76B86B7F-08A1-46CD-B366-3F35C7D4E27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3DC1-915D-4770-8860-45588AACF7BB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D135D-A233-41BE-85D4-D6107E4FC7AB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Adi </a:t>
          </a:r>
          <a:r>
            <a:rPr lang="en-ID" sz="1800" b="0" i="0" u="none" kern="1200" dirty="0" err="1"/>
            <a:t>Suheryadi</a:t>
          </a:r>
          <a:endParaRPr lang="en-ID" sz="1800" kern="1200" dirty="0"/>
        </a:p>
      </dsp:txBody>
      <dsp:txXfrm>
        <a:off x="4144123" y="359257"/>
        <a:ext cx="1386766" cy="1002995"/>
      </dsp:txXfrm>
    </dsp:sp>
    <dsp:sp modelId="{E9C97BF9-6CD1-494E-B035-FBD0E504270E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D9E7-9D5F-4467-8690-12A2C4674DA4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 err="1"/>
            <a:t>Mochammad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Revaldi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Prakha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Anggara</a:t>
          </a:r>
          <a:endParaRPr lang="en-ID" sz="1800" kern="1200" dirty="0"/>
        </a:p>
      </dsp:txBody>
      <dsp:txXfrm>
        <a:off x="4550330" y="1536192"/>
        <a:ext cx="1386766" cy="1002995"/>
      </dsp:txXfrm>
    </dsp:sp>
    <dsp:sp modelId="{412C3BEC-6BAA-4757-93D5-1913A29D05B7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529C-7CF0-4AA6-99CC-B62160578FA9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Teguh Herwanto</a:t>
          </a:r>
          <a:endParaRPr lang="en-ID" sz="1800" kern="1200" dirty="0"/>
        </a:p>
      </dsp:txBody>
      <dsp:txXfrm>
        <a:off x="4144123" y="2738323"/>
        <a:ext cx="1386766" cy="10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CB8AB-0144-428B-9574-E6F9A577A9B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2972-B45A-4D14-B5F2-4C2ECE0364A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 dirty="0"/>
        </a:p>
      </dsp:txBody>
      <dsp:txXfrm>
        <a:off x="564979" y="406400"/>
        <a:ext cx="5475833" cy="812800"/>
      </dsp:txXfrm>
    </dsp:sp>
    <dsp:sp modelId="{A7018053-5A8E-4464-AD16-B4D15C7E280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F24D9-6AEA-4BFC-B340-324385865EDC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Risk &amp; Issue Management Plan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Literasi</a:t>
          </a:r>
          <a:r>
            <a:rPr lang="en-ID" sz="1400" kern="1200" dirty="0"/>
            <a:t> paper emotion recognition dan </a:t>
          </a:r>
          <a:r>
            <a:rPr lang="en-ID" sz="1400" kern="1200" dirty="0" err="1"/>
            <a:t>penerapannya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EDA dan </a:t>
          </a:r>
          <a:r>
            <a:rPr lang="en-ID" sz="1400" kern="1200" dirty="0" err="1"/>
            <a:t>preprocessing</a:t>
          </a:r>
          <a:r>
            <a:rPr lang="en-ID" sz="1400" kern="1200" dirty="0"/>
            <a:t> data</a:t>
          </a:r>
        </a:p>
      </dsp:txBody>
      <dsp:txXfrm>
        <a:off x="860432" y="1625599"/>
        <a:ext cx="5180380" cy="812800"/>
      </dsp:txXfrm>
    </dsp:sp>
    <dsp:sp modelId="{584AF4A7-93B8-4331-B0FF-D0AD8C92BCA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8AA9D-5FEE-43E9-A169-C05A5E1D5D5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Executive 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Pencarian</a:t>
          </a:r>
          <a:r>
            <a:rPr lang="en-ID" sz="1400" kern="1200" dirty="0"/>
            <a:t> </a:t>
          </a:r>
          <a:r>
            <a:rPr lang="en-ID" sz="1400" kern="1200" dirty="0" err="1"/>
            <a:t>teori</a:t>
          </a:r>
          <a:r>
            <a:rPr lang="en-ID" sz="1400" kern="1200" dirty="0"/>
            <a:t> </a:t>
          </a:r>
          <a:r>
            <a:rPr lang="en-ID" sz="1400" kern="1200" dirty="0" err="1"/>
            <a:t>emosi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Trial &amp; Error </a:t>
          </a:r>
          <a:r>
            <a:rPr lang="en-ID" sz="1400" kern="1200" dirty="0" err="1"/>
            <a:t>pemodelan</a:t>
          </a:r>
          <a:endParaRPr lang="en-ID" sz="1400" kern="1200" dirty="0"/>
        </a:p>
      </dsp:txBody>
      <dsp:txXfrm>
        <a:off x="564979" y="2844800"/>
        <a:ext cx="5475833" cy="812800"/>
      </dsp:txXfrm>
    </dsp:sp>
    <dsp:sp modelId="{4BB0BAF0-8205-4EE6-B73E-D59559070E69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3CA8-B172-42E0-9E02-00D99A7B2B93}">
      <dsp:nvSpPr>
        <dsp:cNvPr id="0" name=""/>
        <dsp:cNvSpPr/>
      </dsp:nvSpPr>
      <dsp:spPr>
        <a:xfrm rot="5400000">
          <a:off x="3075138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 target kata</a:t>
          </a:r>
          <a:endParaRPr lang="en-ID" sz="1400" kern="1200" dirty="0"/>
        </a:p>
      </dsp:txBody>
      <dsp:txXfrm rot="-5400000">
        <a:off x="3317880" y="191008"/>
        <a:ext cx="724748" cy="833043"/>
      </dsp:txXfrm>
    </dsp:sp>
    <dsp:sp modelId="{F7DAA0E0-1E6A-450E-BC41-BD93144AF703}">
      <dsp:nvSpPr>
        <dsp:cNvPr id="0" name=""/>
        <dsp:cNvSpPr/>
      </dsp:nvSpPr>
      <dsp:spPr>
        <a:xfrm>
          <a:off x="4238656" y="244458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b="0" i="0" kern="1200" dirty="0" err="1"/>
            <a:t>Diucapkan</a:t>
          </a:r>
          <a:r>
            <a:rPr lang="en-ID" sz="1400" b="0" i="0" kern="1200" dirty="0"/>
            <a:t> </a:t>
          </a:r>
          <a:r>
            <a:rPr lang="en-ID" sz="1400" b="0" i="0" kern="1200" dirty="0" err="1"/>
            <a:t>dengan</a:t>
          </a:r>
          <a:r>
            <a:rPr lang="en-ID" sz="1400" b="0" i="0" kern="1200" dirty="0"/>
            <a:t> 7 </a:t>
          </a:r>
          <a:r>
            <a:rPr lang="en-ID" sz="1400" b="0" i="0" kern="1200" dirty="0" err="1"/>
            <a:t>emosi</a:t>
          </a:r>
          <a:r>
            <a:rPr lang="en-ID" sz="1400" b="0" i="0" kern="1200" dirty="0"/>
            <a:t> </a:t>
          </a:r>
          <a:r>
            <a:rPr lang="en-ID" sz="1400" b="0" i="0" kern="1200" dirty="0" err="1"/>
            <a:t>berbeda</a:t>
          </a:r>
          <a:endParaRPr lang="en-ID" sz="1400" kern="1200" dirty="0"/>
        </a:p>
      </dsp:txBody>
      <dsp:txXfrm>
        <a:off x="4238656" y="244458"/>
        <a:ext cx="1350619" cy="726139"/>
      </dsp:txXfrm>
    </dsp:sp>
    <dsp:sp modelId="{0E213931-18A5-4FEC-9D17-2D03954F5FF5}">
      <dsp:nvSpPr>
        <dsp:cNvPr id="0" name=""/>
        <dsp:cNvSpPr/>
      </dsp:nvSpPr>
      <dsp:spPr>
        <a:xfrm rot="5400000">
          <a:off x="1938004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b="0" i="0" kern="1200" dirty="0" err="1"/>
            <a:t>ucapan</a:t>
          </a:r>
          <a:r>
            <a:rPr lang="en-ID" sz="1500" b="0" i="0" kern="1200" dirty="0"/>
            <a:t> "Say the word _____' </a:t>
          </a:r>
          <a:endParaRPr lang="en-ID" sz="1500" kern="1200" dirty="0"/>
        </a:p>
      </dsp:txBody>
      <dsp:txXfrm rot="-5400000">
        <a:off x="2180746" y="191008"/>
        <a:ext cx="724748" cy="833043"/>
      </dsp:txXfrm>
    </dsp:sp>
    <dsp:sp modelId="{B7D94E48-330A-42B4-94D5-B38E5CCFE9DB}">
      <dsp:nvSpPr>
        <dsp:cNvPr id="0" name=""/>
        <dsp:cNvSpPr/>
      </dsp:nvSpPr>
      <dsp:spPr>
        <a:xfrm rot="5400000">
          <a:off x="2504392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usia</a:t>
          </a:r>
          <a:r>
            <a:rPr lang="en-US" sz="1400" b="0" i="0" kern="1200" dirty="0"/>
            <a:t> 26 dan 64 </a:t>
          </a:r>
          <a:r>
            <a:rPr lang="en-US" sz="1400" b="0" i="0" kern="1200" dirty="0" err="1"/>
            <a:t>tahun</a:t>
          </a:r>
          <a:endParaRPr lang="en-ID" sz="1400" kern="1200" dirty="0"/>
        </a:p>
      </dsp:txBody>
      <dsp:txXfrm rot="-5400000">
        <a:off x="2747134" y="1218253"/>
        <a:ext cx="724748" cy="833043"/>
      </dsp:txXfrm>
    </dsp:sp>
    <dsp:sp modelId="{C0FA96E0-CB60-4810-AE9D-0AF0E5E4AEC4}">
      <dsp:nvSpPr>
        <dsp:cNvPr id="0" name=""/>
        <dsp:cNvSpPr/>
      </dsp:nvSpPr>
      <dsp:spPr>
        <a:xfrm>
          <a:off x="1232438" y="1271703"/>
          <a:ext cx="1307051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 (</a:t>
          </a:r>
          <a:r>
            <a:rPr lang="en-US" sz="1400" kern="1200" dirty="0" err="1"/>
            <a:t>dua</a:t>
          </a:r>
          <a:r>
            <a:rPr lang="en-US" sz="1400" kern="1200" dirty="0"/>
            <a:t>) </a:t>
          </a:r>
          <a:r>
            <a:rPr lang="en-US" sz="1400" kern="1200" dirty="0" err="1"/>
            <a:t>penutur</a:t>
          </a:r>
          <a:r>
            <a:rPr lang="en-US" sz="1400" kern="1200" dirty="0"/>
            <a:t> kata  </a:t>
          </a:r>
          <a:r>
            <a:rPr lang="en-US" sz="1400" kern="1200" dirty="0" err="1"/>
            <a:t>perempuan</a:t>
          </a:r>
          <a:endParaRPr lang="en-ID" sz="1400" kern="1200" dirty="0"/>
        </a:p>
      </dsp:txBody>
      <dsp:txXfrm>
        <a:off x="1232438" y="1271703"/>
        <a:ext cx="1307051" cy="726139"/>
      </dsp:txXfrm>
    </dsp:sp>
    <dsp:sp modelId="{7DEF5B36-6895-490D-81CD-573DE47EADA0}">
      <dsp:nvSpPr>
        <dsp:cNvPr id="0" name=""/>
        <dsp:cNvSpPr/>
      </dsp:nvSpPr>
      <dsp:spPr>
        <a:xfrm rot="5400000">
          <a:off x="3641527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university educated, and have musical training</a:t>
          </a:r>
          <a:endParaRPr lang="en-ID" sz="1200" kern="1200" dirty="0"/>
        </a:p>
      </dsp:txBody>
      <dsp:txXfrm rot="-5400000">
        <a:off x="3884269" y="1218253"/>
        <a:ext cx="724748" cy="833043"/>
      </dsp:txXfrm>
    </dsp:sp>
    <dsp:sp modelId="{F912DAD9-673A-408D-BEF4-5B392251D12D}">
      <dsp:nvSpPr>
        <dsp:cNvPr id="0" name=""/>
        <dsp:cNvSpPr/>
      </dsp:nvSpPr>
      <dsp:spPr>
        <a:xfrm rot="5400000">
          <a:off x="3075138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2800 file audio</a:t>
          </a:r>
          <a:endParaRPr lang="en-ID" sz="1400" kern="1200" dirty="0"/>
        </a:p>
      </dsp:txBody>
      <dsp:txXfrm rot="-5400000">
        <a:off x="3317880" y="2245498"/>
        <a:ext cx="724748" cy="833043"/>
      </dsp:txXfrm>
    </dsp:sp>
    <dsp:sp modelId="{242E621D-4C8C-4A42-90E9-F12F13C16B5D}">
      <dsp:nvSpPr>
        <dsp:cNvPr id="0" name=""/>
        <dsp:cNvSpPr/>
      </dsp:nvSpPr>
      <dsp:spPr>
        <a:xfrm>
          <a:off x="4238656" y="2298949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n-ID" sz="1400" kern="1200" dirty="0"/>
        </a:p>
      </dsp:txBody>
      <dsp:txXfrm>
        <a:off x="4238656" y="2298949"/>
        <a:ext cx="1350619" cy="726139"/>
      </dsp:txXfrm>
    </dsp:sp>
    <dsp:sp modelId="{9CA39E9D-8CBE-4281-AC22-F377DC6F752C}">
      <dsp:nvSpPr>
        <dsp:cNvPr id="0" name=""/>
        <dsp:cNvSpPr/>
      </dsp:nvSpPr>
      <dsp:spPr>
        <a:xfrm rot="5400000">
          <a:off x="1938004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14 folder</a:t>
          </a:r>
          <a:endParaRPr lang="en-ID" sz="2200" kern="1200" dirty="0"/>
        </a:p>
      </dsp:txBody>
      <dsp:txXfrm rot="-5400000">
        <a:off x="2180746" y="2245498"/>
        <a:ext cx="724748" cy="833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5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216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1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5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4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49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7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ready 072022">
  <p:cSld name="CUSTOM_7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>
            <a:spLocks noGrp="1"/>
          </p:cNvSpPr>
          <p:nvPr>
            <p:ph type="subTitle" idx="1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6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7_1_1_1_1_1_1_1_1_1_1_1_1_1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_1_1_1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Two columns">
  <p:cSld name="CUSTOM_2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_Photo_Blue">
  <p:cSld name="CUSTOM_7_1_1_1_1_1_1_1_1_1_1_1_1_1_1_1_1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Image Here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">
  <p:cSld name="CUSTOM_3_1_1_1_1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5822275" y="521550"/>
            <a:ext cx="2126400" cy="4100400"/>
          </a:xfrm>
          <a:prstGeom prst="rect">
            <a:avLst/>
          </a:pr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622275" y="1599600"/>
            <a:ext cx="69036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Machine Learning 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with </a:t>
            </a:r>
            <a:r>
              <a:rPr lang="en" sz="3000" dirty="0">
                <a:solidFill>
                  <a:schemeClr val="accent1"/>
                </a:solidFill>
              </a:rPr>
              <a:t>Tensorflow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400" dirty="0">
                <a:solidFill>
                  <a:schemeClr val="accent1"/>
                </a:solidFill>
              </a:rPr>
              <a:t>Sound Emotions Classification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1800" dirty="0"/>
              <a:t>SR_4</a:t>
            </a:r>
            <a:endParaRPr lang="en-ID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108817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komparasi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369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108817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komparasi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AB-DADD-7A03-F513-30BF409A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8" y="1316179"/>
            <a:ext cx="3703180" cy="340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FB001-A982-9D04-3475-0148D372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939" y="1316179"/>
            <a:ext cx="4201887" cy="21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3055645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Kesimpulan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Penutup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B184-A098-8319-07B1-5B33ED9E890B}"/>
              </a:ext>
            </a:extLst>
          </p:cNvPr>
          <p:cNvSpPr txBox="1"/>
          <p:nvPr/>
        </p:nvSpPr>
        <p:spPr>
          <a:xfrm>
            <a:off x="152399" y="1317373"/>
            <a:ext cx="7244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Model </a:t>
            </a:r>
            <a:r>
              <a:rPr lang="en-ID" dirty="0" err="1"/>
              <a:t>dengan</a:t>
            </a:r>
            <a:r>
              <a:rPr lang="en-ID" dirty="0"/>
              <a:t> 3 layer (Conv1D) </a:t>
            </a:r>
            <a:r>
              <a:rPr lang="en-ID" dirty="0" err="1"/>
              <a:t>dengan</a:t>
            </a:r>
            <a:r>
              <a:rPr lang="en-ID" dirty="0"/>
              <a:t> masing masing </a:t>
            </a:r>
            <a:r>
              <a:rPr lang="en-ID" dirty="0" err="1"/>
              <a:t>Maxpooling</a:t>
            </a:r>
            <a:r>
              <a:rPr lang="en-ID" dirty="0"/>
              <a:t> dan Dropout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Augmentasi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7 class </a:t>
            </a:r>
            <a:r>
              <a:rPr lang="en-ID" dirty="0" err="1"/>
              <a:t>emosi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tunning hyper parameter optimizer Adam, learning rate 0.001, </a:t>
            </a:r>
            <a:r>
              <a:rPr lang="en-ID" dirty="0" err="1"/>
              <a:t>ReduceLRPlateu</a:t>
            </a:r>
            <a:r>
              <a:rPr lang="en-ID" dirty="0"/>
              <a:t>, </a:t>
            </a:r>
            <a:r>
              <a:rPr lang="en-ID" dirty="0" err="1"/>
              <a:t>batch_size</a:t>
            </a:r>
            <a:r>
              <a:rPr lang="en-ID" dirty="0"/>
              <a:t>=32 dan epoch </a:t>
            </a:r>
            <a:r>
              <a:rPr lang="en-ID" dirty="0" err="1"/>
              <a:t>sebanyak</a:t>
            </a:r>
            <a:r>
              <a:rPr lang="en-ID" dirty="0"/>
              <a:t> 50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mengasilkan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99%.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F42489-4D1C-3DAC-E048-865E7B2E5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500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Multicolored dots on black background">
            <a:extLst>
              <a:ext uri="{FF2B5EF4-FFF2-40B4-BE49-F238E27FC236}">
                <a16:creationId xmlns:a16="http://schemas.microsoft.com/office/drawing/2014/main" id="{5DEFB370-4018-2431-ADFE-6EFEAE0F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1855571"/>
            <a:ext cx="1915160" cy="143542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CADAA4-3846-28F3-C130-33BBAE1FB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1983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5D69099-A552-6EE9-0408-BBC8FE71AA49}"/>
              </a:ext>
            </a:extLst>
          </p:cNvPr>
          <p:cNvGrpSpPr/>
          <p:nvPr/>
        </p:nvGrpSpPr>
        <p:grpSpPr>
          <a:xfrm>
            <a:off x="1747520" y="1200981"/>
            <a:ext cx="970061" cy="2733916"/>
            <a:chOff x="1747520" y="1200981"/>
            <a:chExt cx="970061" cy="2733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4BC537-FAD9-EF04-8FD0-78D242D37EDA}"/>
                </a:ext>
              </a:extLst>
            </p:cNvPr>
            <p:cNvSpPr txBox="1"/>
            <p:nvPr/>
          </p:nvSpPr>
          <p:spPr>
            <a:xfrm>
              <a:off x="1747520" y="362712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Teguh</a:t>
              </a:r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CB237-96C6-87B3-0C0D-D86799EC929D}"/>
                </a:ext>
              </a:extLst>
            </p:cNvPr>
            <p:cNvSpPr txBox="1"/>
            <p:nvPr/>
          </p:nvSpPr>
          <p:spPr>
            <a:xfrm>
              <a:off x="2133767" y="242802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Valdi</a:t>
              </a:r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1E8F1-24A3-610D-ACA9-3BB001E9B1DB}"/>
                </a:ext>
              </a:extLst>
            </p:cNvPr>
            <p:cNvSpPr txBox="1"/>
            <p:nvPr/>
          </p:nvSpPr>
          <p:spPr>
            <a:xfrm>
              <a:off x="1860791" y="1200981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Adi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8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2978701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Background Summary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74D20-1FF8-270E-5227-E32008298039}"/>
              </a:ext>
            </a:extLst>
          </p:cNvPr>
          <p:cNvSpPr txBox="1"/>
          <p:nvPr/>
        </p:nvSpPr>
        <p:spPr>
          <a:xfrm>
            <a:off x="654885" y="1433339"/>
            <a:ext cx="6885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Salah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berdialog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berbicara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Biasanya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selalu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perbedaan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pemahaman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penafsiran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suasana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berkomunikasi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dipengaruhi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seseorang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ditentukan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menjalankan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Dataset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bersifat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 source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University of Toronto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Toronto emotional speech set (TESS).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Solution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: Solusi yang kami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usulkan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membangun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dalam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mengklasifikasikan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sehingga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membantu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memahami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seseorang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berdasarkan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suara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9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D1CD4-E5BD-5AEA-1E47-C2F682298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448"/>
              </p:ext>
            </p:extLst>
          </p:nvPr>
        </p:nvGraphicFramePr>
        <p:xfrm>
          <a:off x="798286" y="1334202"/>
          <a:ext cx="6821714" cy="326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4425"/>
            <a:ext cx="5721438" cy="759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Toronto emotional speech set (TESS)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Collection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802096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E694-F204-B7BA-1B5E-AFB26AA2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0" y="1460499"/>
            <a:ext cx="7743685" cy="32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463941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Exploratory Data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Visualisasi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1E69F-F7F2-BA5D-F86F-F98977A3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5" y="1500338"/>
            <a:ext cx="4058630" cy="244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2B7FF-4EFA-C30A-88EF-938FE792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296" y="1252270"/>
            <a:ext cx="3565979" cy="171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252DA-18BC-E94A-C22E-EA9945C9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97" y="3197664"/>
            <a:ext cx="3565978" cy="17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64339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CNN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F8E65-C730-83DC-BDD0-7EE6817F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8" y="1619927"/>
            <a:ext cx="4565251" cy="2843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35C19-1985-FD9E-F36F-4EC57C4A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4" y="1332577"/>
            <a:ext cx="3453357" cy="3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66693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DB2A0-8C46-60C2-AD3E-6D3A0D94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3799"/>
            <a:ext cx="4589721" cy="292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4F482-3E76-C520-E76A-AF94B257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12" y="1503798"/>
            <a:ext cx="4071688" cy="29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136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319</Words>
  <Application>Microsoft Office PowerPoint</Application>
  <PresentationFormat>On-screen Show (16:9)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Google</vt:lpstr>
      <vt:lpstr>Machine Learning  with Tensorflow  Sound Emotions Classification SR_4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Tensorflow  Judul Project Nama Kelompok</dc:title>
  <cp:lastModifiedBy>Adi Suheryadi</cp:lastModifiedBy>
  <cp:revision>19</cp:revision>
  <dcterms:modified xsi:type="dcterms:W3CDTF">2022-07-27T16:54:03Z</dcterms:modified>
</cp:coreProperties>
</file>